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0DB0C-9B7E-4BFA-B22E-22BEBF999C41}" type="datetimeFigureOut">
              <a:rPr lang="en-US" smtClean="0"/>
              <a:pPr/>
              <a:t>8/25/2010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EF649-D5BC-43C0-8C7E-83CB386B8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0DB0C-9B7E-4BFA-B22E-22BEBF999C41}" type="datetimeFigureOut">
              <a:rPr lang="en-US" smtClean="0"/>
              <a:pPr/>
              <a:t>8/25/2010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EF649-D5BC-43C0-8C7E-83CB386B8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0DB0C-9B7E-4BFA-B22E-22BEBF999C41}" type="datetimeFigureOut">
              <a:rPr lang="en-US" smtClean="0"/>
              <a:pPr/>
              <a:t>8/25/2010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EF649-D5BC-43C0-8C7E-83CB386B8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0DB0C-9B7E-4BFA-B22E-22BEBF999C41}" type="datetimeFigureOut">
              <a:rPr lang="en-US" smtClean="0"/>
              <a:pPr/>
              <a:t>8/25/2010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EF649-D5BC-43C0-8C7E-83CB386B8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0DB0C-9B7E-4BFA-B22E-22BEBF999C41}" type="datetimeFigureOut">
              <a:rPr lang="en-US" smtClean="0"/>
              <a:pPr/>
              <a:t>8/25/2010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EF649-D5BC-43C0-8C7E-83CB386B8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0DB0C-9B7E-4BFA-B22E-22BEBF999C41}" type="datetimeFigureOut">
              <a:rPr lang="en-US" smtClean="0"/>
              <a:pPr/>
              <a:t>8/25/2010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EF649-D5BC-43C0-8C7E-83CB386B8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0DB0C-9B7E-4BFA-B22E-22BEBF999C41}" type="datetimeFigureOut">
              <a:rPr lang="en-US" smtClean="0"/>
              <a:pPr/>
              <a:t>8/25/2010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EF649-D5BC-43C0-8C7E-83CB386B8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0DB0C-9B7E-4BFA-B22E-22BEBF999C41}" type="datetimeFigureOut">
              <a:rPr lang="en-US" smtClean="0"/>
              <a:pPr/>
              <a:t>8/25/2010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EF649-D5BC-43C0-8C7E-83CB386B8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0DB0C-9B7E-4BFA-B22E-22BEBF999C41}" type="datetimeFigureOut">
              <a:rPr lang="en-US" smtClean="0"/>
              <a:pPr/>
              <a:t>8/25/2010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EF649-D5BC-43C0-8C7E-83CB386B8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0DB0C-9B7E-4BFA-B22E-22BEBF999C41}" type="datetimeFigureOut">
              <a:rPr lang="en-US" smtClean="0"/>
              <a:pPr/>
              <a:t>8/25/2010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EF649-D5BC-43C0-8C7E-83CB386B8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0DB0C-9B7E-4BFA-B22E-22BEBF999C41}" type="datetimeFigureOut">
              <a:rPr lang="en-US" smtClean="0"/>
              <a:pPr/>
              <a:t>8/25/2010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EF649-D5BC-43C0-8C7E-83CB386B8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0DB0C-9B7E-4BFA-B22E-22BEBF999C41}" type="datetimeFigureOut">
              <a:rPr lang="en-US" smtClean="0"/>
              <a:pPr/>
              <a:t>8/25/2010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EF649-D5BC-43C0-8C7E-83CB386B8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Simple Random Variable, A Fair D6 and the Inheritance of Probabilities through Random Variables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553200"/>
          </a:xfrm>
        </p:spPr>
        <p:txBody>
          <a:bodyPr>
            <a:normAutofit fontScale="55000" lnSpcReduction="20000"/>
          </a:bodyPr>
          <a:lstStyle/>
          <a:p>
            <a:pPr marL="514350" indent="-514350" algn="ctr">
              <a:buNone/>
            </a:pPr>
            <a:r>
              <a:rPr lang="en-US" b="1" u="sng" dirty="0"/>
              <a:t>The Fair d6 Model</a:t>
            </a:r>
            <a:endParaRPr lang="en-US" dirty="0"/>
          </a:p>
          <a:p>
            <a:pPr marL="514350" indent="-514350">
              <a:buNone/>
            </a:pPr>
            <a:endParaRPr lang="en-US" b="1" dirty="0" smtClean="0"/>
          </a:p>
          <a:p>
            <a:pPr marL="514350" indent="-514350">
              <a:buNone/>
            </a:pPr>
            <a:r>
              <a:rPr lang="en-US" b="1" dirty="0" smtClean="0"/>
              <a:t>Face </a:t>
            </a:r>
            <a:r>
              <a:rPr lang="en-US" b="1" dirty="0"/>
              <a:t>Values: 1,2,3,4,5,6</a:t>
            </a:r>
            <a:endParaRPr lang="en-US" dirty="0"/>
          </a:p>
          <a:p>
            <a:pPr marL="514350" indent="-514350">
              <a:buNone/>
            </a:pPr>
            <a:r>
              <a:rPr lang="en-US" b="1" dirty="0"/>
              <a:t>Fair Model: Equally likely face values – 1/6 per face value</a:t>
            </a:r>
            <a:endParaRPr lang="en-US" dirty="0"/>
          </a:p>
          <a:p>
            <a:pPr marL="514350" indent="-514350">
              <a:buNone/>
            </a:pPr>
            <a:r>
              <a:rPr lang="en-US" b="1" dirty="0"/>
              <a:t> </a:t>
            </a:r>
            <a:endParaRPr lang="en-US" dirty="0"/>
          </a:p>
          <a:p>
            <a:pPr marL="514350" indent="-514350">
              <a:buNone/>
            </a:pPr>
            <a:r>
              <a:rPr lang="en-US" b="1" dirty="0"/>
              <a:t>Pr{d6 Shows 1} = (1/6) @ .1667 or 16.67%</a:t>
            </a:r>
            <a:endParaRPr lang="en-US" dirty="0"/>
          </a:p>
          <a:p>
            <a:pPr marL="514350" indent="-514350">
              <a:buNone/>
            </a:pPr>
            <a:r>
              <a:rPr lang="en-US" b="1" dirty="0"/>
              <a:t>In long runs of tosses, approximately 1 toss in 6 shows “1”.</a:t>
            </a:r>
            <a:endParaRPr lang="en-US" dirty="0"/>
          </a:p>
          <a:p>
            <a:pPr marL="514350" indent="-514350">
              <a:buNone/>
            </a:pPr>
            <a:r>
              <a:rPr lang="en-US" b="1" dirty="0"/>
              <a:t> </a:t>
            </a:r>
            <a:endParaRPr lang="en-US" dirty="0"/>
          </a:p>
          <a:p>
            <a:pPr marL="514350" indent="-514350">
              <a:buNone/>
            </a:pPr>
            <a:r>
              <a:rPr lang="en-US" b="1" dirty="0"/>
              <a:t>Pr{d6 Shows 2} = (1/6) @ .1667 or 16.67%</a:t>
            </a:r>
            <a:endParaRPr lang="en-US" dirty="0"/>
          </a:p>
          <a:p>
            <a:pPr marL="514350" indent="-514350">
              <a:buNone/>
            </a:pPr>
            <a:r>
              <a:rPr lang="en-US" b="1" dirty="0"/>
              <a:t>In long runs of tosses, approximately 1 toss in 6 shows “2”.</a:t>
            </a:r>
            <a:endParaRPr lang="en-US" dirty="0"/>
          </a:p>
          <a:p>
            <a:pPr marL="514350" indent="-514350">
              <a:buNone/>
            </a:pPr>
            <a:r>
              <a:rPr lang="en-US" b="1" dirty="0"/>
              <a:t> </a:t>
            </a:r>
            <a:endParaRPr lang="en-US" dirty="0"/>
          </a:p>
          <a:p>
            <a:pPr marL="514350" indent="-514350">
              <a:buNone/>
            </a:pPr>
            <a:r>
              <a:rPr lang="en-US" b="1" dirty="0"/>
              <a:t>Pr{d6 Shows 3} = (1/6) @ .1667 or 16.67%</a:t>
            </a:r>
            <a:endParaRPr lang="en-US" dirty="0"/>
          </a:p>
          <a:p>
            <a:pPr marL="514350" indent="-514350">
              <a:buNone/>
            </a:pPr>
            <a:r>
              <a:rPr lang="en-US" b="1" dirty="0"/>
              <a:t>In long runs of tosses, approximately 1 toss in 6 shows “3”.</a:t>
            </a:r>
            <a:endParaRPr lang="en-US" dirty="0"/>
          </a:p>
          <a:p>
            <a:pPr marL="514350" indent="-514350">
              <a:buNone/>
            </a:pPr>
            <a:r>
              <a:rPr lang="en-US" b="1" dirty="0"/>
              <a:t> </a:t>
            </a:r>
            <a:endParaRPr lang="en-US" dirty="0"/>
          </a:p>
          <a:p>
            <a:pPr marL="514350" indent="-514350">
              <a:buNone/>
            </a:pPr>
            <a:r>
              <a:rPr lang="en-US" b="1" dirty="0"/>
              <a:t>Pr{d6 Shows 4} = (1/6) @ .1667 or 16.67%</a:t>
            </a:r>
            <a:endParaRPr lang="en-US" dirty="0"/>
          </a:p>
          <a:p>
            <a:pPr marL="514350" indent="-514350">
              <a:buNone/>
            </a:pPr>
            <a:r>
              <a:rPr lang="en-US" b="1" dirty="0"/>
              <a:t>In long runs of tosses, approximately 1 toss in 6 shows “4”.</a:t>
            </a:r>
            <a:endParaRPr lang="en-US" dirty="0"/>
          </a:p>
          <a:p>
            <a:pPr marL="514350" indent="-514350">
              <a:buNone/>
            </a:pPr>
            <a:r>
              <a:rPr lang="en-US" b="1" dirty="0"/>
              <a:t> </a:t>
            </a:r>
            <a:endParaRPr lang="en-US" dirty="0"/>
          </a:p>
          <a:p>
            <a:pPr marL="514350" indent="-514350">
              <a:buNone/>
            </a:pPr>
            <a:r>
              <a:rPr lang="en-US" b="1" dirty="0"/>
              <a:t>Pr{d6 Shows 5} = (1/6) @ .1667 or 16.67%</a:t>
            </a:r>
            <a:endParaRPr lang="en-US" dirty="0"/>
          </a:p>
          <a:p>
            <a:pPr marL="514350" indent="-514350">
              <a:buNone/>
            </a:pPr>
            <a:r>
              <a:rPr lang="en-US" b="1" dirty="0"/>
              <a:t>In long runs of tosses, approximately 1 toss in 6 shows “5”.</a:t>
            </a:r>
            <a:endParaRPr lang="en-US" dirty="0"/>
          </a:p>
          <a:p>
            <a:pPr marL="514350" indent="-514350">
              <a:buNone/>
            </a:pPr>
            <a:r>
              <a:rPr lang="en-US" b="1" dirty="0"/>
              <a:t> </a:t>
            </a:r>
            <a:endParaRPr lang="en-US" dirty="0"/>
          </a:p>
          <a:p>
            <a:pPr marL="514350" indent="-514350">
              <a:buNone/>
            </a:pPr>
            <a:r>
              <a:rPr lang="en-US" b="1" dirty="0"/>
              <a:t>Pr{d6 Shows 6} = (1/6) @ .1667 or 16.67%</a:t>
            </a:r>
            <a:endParaRPr lang="en-US" dirty="0"/>
          </a:p>
          <a:p>
            <a:pPr marL="514350" indent="-514350">
              <a:buNone/>
            </a:pPr>
            <a:r>
              <a:rPr lang="en-US" b="1" dirty="0"/>
              <a:t>In long runs of tosses, approximately 1 toss in 6 shows “6”.</a:t>
            </a:r>
            <a:endParaRPr lang="en-US" dirty="0"/>
          </a:p>
          <a:p>
            <a:pPr marL="514350" indent="-514350">
              <a:buNone/>
            </a:pPr>
            <a:r>
              <a:rPr lang="en-US" b="1" dirty="0"/>
              <a:t> 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705600"/>
          </a:xfrm>
        </p:spPr>
        <p:txBody>
          <a:bodyPr/>
          <a:lstStyle/>
          <a:p>
            <a:pPr algn="ctr">
              <a:buNone/>
            </a:pPr>
            <a:r>
              <a:rPr lang="en-US" b="1" dirty="0"/>
              <a:t>Map D6 to D3 and Note D3 Face </a:t>
            </a:r>
            <a:r>
              <a:rPr lang="en-US" b="1" dirty="0" smtClean="0"/>
              <a:t>Value</a:t>
            </a:r>
            <a:endParaRPr lang="en-US" dirty="0"/>
          </a:p>
          <a:p>
            <a:pPr algn="ctr">
              <a:buNone/>
            </a:pPr>
            <a:r>
              <a:rPr lang="en-US" b="1" dirty="0"/>
              <a:t>D6 Face Value </a:t>
            </a:r>
            <a:r>
              <a:rPr lang="en-US" b="1" dirty="0">
                <a:sym typeface="Symbol"/>
              </a:rPr>
              <a:t></a:t>
            </a:r>
            <a:r>
              <a:rPr lang="en-US" b="1" dirty="0"/>
              <a:t> D3 Face </a:t>
            </a:r>
            <a:r>
              <a:rPr lang="en-US" b="1" dirty="0" smtClean="0"/>
              <a:t>Value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sz="5400" b="1" dirty="0" smtClean="0"/>
              <a:t>1</a:t>
            </a:r>
            <a:r>
              <a:rPr lang="en-US" sz="5400" b="1" dirty="0"/>
              <a:t>, 2 </a:t>
            </a:r>
            <a:r>
              <a:rPr lang="en-US" sz="5400" b="1" dirty="0">
                <a:sym typeface="Symbol"/>
              </a:rPr>
              <a:t></a:t>
            </a:r>
            <a:r>
              <a:rPr lang="en-US" sz="5400" b="1" dirty="0"/>
              <a:t> </a:t>
            </a:r>
            <a:r>
              <a:rPr lang="en-US" sz="5400" b="1" dirty="0" smtClean="0"/>
              <a:t>1</a:t>
            </a:r>
            <a:endParaRPr lang="en-US" sz="5400" dirty="0"/>
          </a:p>
          <a:p>
            <a:pPr algn="ctr">
              <a:buNone/>
            </a:pPr>
            <a:r>
              <a:rPr lang="en-US" sz="5400" b="1" dirty="0" smtClean="0"/>
              <a:t>3</a:t>
            </a:r>
            <a:r>
              <a:rPr lang="en-US" sz="5400" b="1" dirty="0"/>
              <a:t>, 4 </a:t>
            </a:r>
            <a:r>
              <a:rPr lang="en-US" sz="5400" b="1" dirty="0">
                <a:sym typeface="Symbol"/>
              </a:rPr>
              <a:t></a:t>
            </a:r>
            <a:r>
              <a:rPr lang="en-US" sz="5400" b="1" dirty="0"/>
              <a:t> </a:t>
            </a:r>
            <a:r>
              <a:rPr lang="en-US" sz="5400" b="1" dirty="0" smtClean="0"/>
              <a:t>2</a:t>
            </a:r>
            <a:endParaRPr lang="en-US" sz="5400" dirty="0" smtClean="0"/>
          </a:p>
          <a:p>
            <a:pPr algn="ctr">
              <a:buNone/>
            </a:pPr>
            <a:r>
              <a:rPr lang="en-US" sz="5400" b="1" dirty="0" smtClean="0"/>
              <a:t>5</a:t>
            </a:r>
            <a:r>
              <a:rPr lang="en-US" sz="5400" b="1" dirty="0"/>
              <a:t>, 6 </a:t>
            </a:r>
            <a:r>
              <a:rPr lang="en-US" sz="5400" b="1" dirty="0">
                <a:sym typeface="Symbol"/>
              </a:rPr>
              <a:t></a:t>
            </a:r>
            <a:r>
              <a:rPr lang="en-US" sz="5400" b="1" dirty="0"/>
              <a:t> 3</a:t>
            </a:r>
            <a:endParaRPr lang="en-US" sz="5400" dirty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This is a simple random variable.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en-US" b="1" u="sng" dirty="0"/>
              <a:t>The Fair d3 Model Nested within a Fair d6 Model</a:t>
            </a:r>
            <a:endParaRPr lang="en-US" dirty="0"/>
          </a:p>
          <a:p>
            <a:pPr>
              <a:buNone/>
            </a:pPr>
            <a:r>
              <a:rPr lang="en-US" b="1" dirty="0"/>
              <a:t> </a:t>
            </a:r>
            <a:endParaRPr lang="en-US" dirty="0"/>
          </a:p>
          <a:p>
            <a:pPr>
              <a:buNone/>
            </a:pPr>
            <a:r>
              <a:rPr lang="en-US" b="1" dirty="0"/>
              <a:t>FV: Face Values: 1(1,2), 2(3,4), 3(5,6)</a:t>
            </a:r>
            <a:endParaRPr lang="en-US" dirty="0"/>
          </a:p>
          <a:p>
            <a:pPr>
              <a:buNone/>
            </a:pPr>
            <a:r>
              <a:rPr lang="en-US" b="1" dirty="0"/>
              <a:t>Fair Model: Equally likely face values –  (2/6 =)1/3 per face value.</a:t>
            </a:r>
            <a:endParaRPr lang="en-US" dirty="0"/>
          </a:p>
          <a:p>
            <a:pPr>
              <a:buNone/>
            </a:pPr>
            <a:r>
              <a:rPr lang="en-US" b="1" dirty="0"/>
              <a:t> </a:t>
            </a:r>
            <a:endParaRPr lang="en-US" dirty="0"/>
          </a:p>
          <a:p>
            <a:pPr>
              <a:buNone/>
            </a:pPr>
            <a:r>
              <a:rPr lang="en-US" b="1" dirty="0"/>
              <a:t> </a:t>
            </a:r>
            <a:endParaRPr lang="en-US" dirty="0"/>
          </a:p>
          <a:p>
            <a:pPr>
              <a:buNone/>
            </a:pPr>
            <a:r>
              <a:rPr lang="en-US" b="1" dirty="0"/>
              <a:t>Pr{d3 shows “1”} = </a:t>
            </a:r>
            <a:r>
              <a:rPr lang="en-US" b="1" u="sng" dirty="0"/>
              <a:t>Pr{d6 Shows 1} + Pr{d6 Shows 2</a:t>
            </a:r>
            <a:r>
              <a:rPr lang="en-US" b="1" u="sng" dirty="0" smtClean="0"/>
              <a:t>}</a:t>
            </a:r>
            <a:r>
              <a:rPr lang="en-US" b="1" dirty="0" smtClean="0"/>
              <a:t> </a:t>
            </a:r>
            <a:r>
              <a:rPr lang="en-US" b="1" dirty="0"/>
              <a:t>= (1/6) + (1/6) = 2/6 </a:t>
            </a:r>
            <a:r>
              <a:rPr lang="en-US" b="1" dirty="0" smtClean="0"/>
              <a:t>= 1/3</a:t>
            </a:r>
            <a:endParaRPr lang="en-US" dirty="0"/>
          </a:p>
          <a:p>
            <a:pPr>
              <a:buNone/>
            </a:pPr>
            <a:r>
              <a:rPr lang="en-US" b="1" dirty="0"/>
              <a:t> </a:t>
            </a:r>
            <a:endParaRPr lang="en-US" dirty="0"/>
          </a:p>
          <a:p>
            <a:pPr>
              <a:buNone/>
            </a:pPr>
            <a:r>
              <a:rPr lang="en-US" b="1" dirty="0"/>
              <a:t>In long runs of tosses, approximately 1 toss in 3 shows “1”.</a:t>
            </a:r>
            <a:endParaRPr lang="en-US" dirty="0"/>
          </a:p>
          <a:p>
            <a:pPr>
              <a:buNone/>
            </a:pPr>
            <a:r>
              <a:rPr lang="en-US" b="1" dirty="0"/>
              <a:t> </a:t>
            </a:r>
            <a:endParaRPr lang="en-US" dirty="0"/>
          </a:p>
          <a:p>
            <a:pPr>
              <a:buNone/>
            </a:pPr>
            <a:r>
              <a:rPr lang="en-US" b="1" dirty="0"/>
              <a:t> </a:t>
            </a:r>
            <a:endParaRPr lang="en-US" dirty="0"/>
          </a:p>
          <a:p>
            <a:pPr>
              <a:buNone/>
            </a:pPr>
            <a:r>
              <a:rPr lang="en-US" b="1" dirty="0"/>
              <a:t>Pr{d3 shows “2”} = Pr{d6 Shows 3} + Pr{d6 Shows 4} = </a:t>
            </a:r>
            <a:r>
              <a:rPr lang="en-US" b="1" u="sng" dirty="0"/>
              <a:t>(1/6) + (1/6</a:t>
            </a:r>
            <a:r>
              <a:rPr lang="en-US" b="1" u="sng" dirty="0" smtClean="0"/>
              <a:t>)</a:t>
            </a:r>
            <a:r>
              <a:rPr lang="en-US" b="1" dirty="0" smtClean="0"/>
              <a:t> </a:t>
            </a:r>
            <a:r>
              <a:rPr lang="en-US" b="1" dirty="0"/>
              <a:t>= 2/6 </a:t>
            </a:r>
            <a:r>
              <a:rPr lang="en-US" b="1" dirty="0" smtClean="0"/>
              <a:t>= 1/3</a:t>
            </a:r>
            <a:endParaRPr lang="en-US" dirty="0"/>
          </a:p>
          <a:p>
            <a:pPr>
              <a:buNone/>
            </a:pPr>
            <a:r>
              <a:rPr lang="en-US" b="1" dirty="0"/>
              <a:t> </a:t>
            </a:r>
            <a:endParaRPr lang="en-US" dirty="0"/>
          </a:p>
          <a:p>
            <a:pPr>
              <a:buNone/>
            </a:pPr>
            <a:r>
              <a:rPr lang="en-US" b="1" dirty="0"/>
              <a:t>In long runs of tosses, approximately 1 toss in 3 shows “2”.</a:t>
            </a:r>
            <a:endParaRPr lang="en-US" dirty="0"/>
          </a:p>
          <a:p>
            <a:pPr>
              <a:buNone/>
            </a:pPr>
            <a:r>
              <a:rPr lang="en-US" b="1" dirty="0"/>
              <a:t> </a:t>
            </a:r>
            <a:endParaRPr lang="en-US" dirty="0"/>
          </a:p>
          <a:p>
            <a:pPr>
              <a:buNone/>
            </a:pPr>
            <a:r>
              <a:rPr lang="en-US" b="1" dirty="0"/>
              <a:t> </a:t>
            </a:r>
            <a:endParaRPr lang="en-US" dirty="0"/>
          </a:p>
          <a:p>
            <a:pPr>
              <a:buNone/>
            </a:pPr>
            <a:r>
              <a:rPr lang="en-US" b="1" dirty="0"/>
              <a:t>Pr{d3 shows “3”} = Pr{d6 Shows 5} + Pr{d6 Shows 6} = (1/6) + (1/6) = </a:t>
            </a:r>
            <a:r>
              <a:rPr lang="en-US" b="1" u="sng" dirty="0"/>
              <a:t>2/6 </a:t>
            </a:r>
            <a:r>
              <a:rPr lang="en-US" b="1" u="sng" dirty="0" smtClean="0"/>
              <a:t>= 1/3</a:t>
            </a:r>
            <a:r>
              <a:rPr lang="en-US" b="1" dirty="0"/>
              <a:t> </a:t>
            </a:r>
            <a:endParaRPr lang="en-US" dirty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In </a:t>
            </a:r>
            <a:r>
              <a:rPr lang="en-US" b="1" dirty="0"/>
              <a:t>long runs of tosses, approximately 1 toss in 3 shows “3”.</a:t>
            </a:r>
            <a:endParaRPr lang="en-US" dirty="0"/>
          </a:p>
          <a:p>
            <a:pPr>
              <a:buNone/>
            </a:pPr>
            <a:r>
              <a:rPr lang="en-US" b="1" dirty="0"/>
              <a:t> 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84</Words>
  <Application>Microsoft Office PowerPoint</Application>
  <PresentationFormat>On-screen Show (4:3)</PresentationFormat>
  <Paragraphs>52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 Simple Random Variable, A Fair D6 and the Inheritance of Probabilities through Random Variables</vt:lpstr>
      <vt:lpstr>Slide 2</vt:lpstr>
      <vt:lpstr>Slide 3</vt:lpstr>
      <vt:lpstr>Slide 4</vt:lpstr>
    </vt:vector>
  </TitlesOfParts>
  <Company>CDC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Simple Random Variable, A Fair D6 and the Inheritance of Probabilities through Random Variables</dc:title>
  <dc:creator>cea7</dc:creator>
  <cp:lastModifiedBy>cerberus</cp:lastModifiedBy>
  <cp:revision>12</cp:revision>
  <dcterms:created xsi:type="dcterms:W3CDTF">2010-08-25T17:34:28Z</dcterms:created>
  <dcterms:modified xsi:type="dcterms:W3CDTF">2010-08-25T22:40:10Z</dcterms:modified>
</cp:coreProperties>
</file>