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00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C79E-5291-474B-9D65-51FA9293E990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E079-D07F-4ED5-8176-2A102A880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Three Dice - An Exploration of Conditional Probability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three dice, all fair: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Four-sided die (d4)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faces  {1,2,3,4}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Six-sided die (d6)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faces {1,2,3,4,5,6}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Eight-sided die (d8)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with faces {1,2,3,4,5,6,7,8}.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 a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two-stage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experiment: 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select a die at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random – 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uppose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each of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dice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has an equal chance of being selected for each toss.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Pr{select d4}=1/3</a:t>
            </a: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Pr{select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d6}=1/3</a:t>
            </a: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Pr{select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d8}=1/3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Then toss the selected die. </a:t>
            </a:r>
            <a:r>
              <a:rPr lang="en-US" b="1" baseline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If we know the die that we are using, we can conditionally state the probabilities for each face value.</a:t>
            </a:r>
          </a:p>
          <a:p>
            <a:pPr algn="l"/>
            <a:endParaRPr lang="en-US" b="1" baseline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Face	</a:t>
            </a:r>
            <a:r>
              <a:rPr lang="en-US" b="1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Given d4	         </a:t>
            </a:r>
            <a:r>
              <a:rPr lang="en-US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Given d6	         </a:t>
            </a:r>
            <a:r>
              <a:rPr lang="en-US" b="1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Given d8	</a:t>
            </a:r>
            <a:endParaRPr lang="en-US" sz="1200" b="1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1	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0.2500		</a:t>
            </a:r>
            <a:r>
              <a:rPr lang="en-US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0.2500		</a:t>
            </a:r>
            <a:r>
              <a:rPr lang="en-US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3	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0.2500		</a:t>
            </a:r>
            <a:r>
              <a:rPr lang="en-US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4	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0.2500		</a:t>
            </a:r>
            <a:r>
              <a:rPr lang="en-US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5	</a:t>
            </a:r>
            <a:r>
              <a:rPr lang="en-US" b="1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="1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="1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6	</a:t>
            </a:r>
            <a:r>
              <a:rPr lang="en-US" b="1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0.1667		</a:t>
            </a:r>
            <a:r>
              <a:rPr lang="en-US" b="1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="1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7	</a:t>
            </a:r>
            <a:r>
              <a:rPr lang="en-US" b="1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="1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8	</a:t>
            </a:r>
            <a:r>
              <a:rPr lang="en-US" b="1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0.0000		</a:t>
            </a:r>
            <a:r>
              <a:rPr lang="en-US" b="1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0.1250	</a:t>
            </a:r>
            <a:endParaRPr lang="en-US" sz="1200" b="1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Total	</a:t>
            </a:r>
            <a:r>
              <a:rPr lang="en-US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1.0000		</a:t>
            </a:r>
            <a:r>
              <a:rPr lang="en-US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1.0000		</a:t>
            </a:r>
            <a:r>
              <a:rPr lang="en-US" baseline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1.0000	</a:t>
            </a:r>
            <a:endParaRPr lang="en-US" sz="1200" baseline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We have a specific way of writing conditional 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probabilities. For example:</a:t>
            </a:r>
          </a:p>
          <a:p>
            <a:pPr>
              <a:buNone/>
            </a:pPr>
            <a:endParaRPr lang="en-US" baseline="0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</a:pP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Pr{1 shows | d4 selected} = 1/4	</a:t>
            </a:r>
            <a:endParaRPr lang="en-US" sz="1200" baseline="0" dirty="0" smtClean="0">
              <a:solidFill>
                <a:srgbClr val="0000FF"/>
              </a:solidFill>
              <a:latin typeface="Times New Roman"/>
            </a:endParaRPr>
          </a:p>
          <a:p>
            <a:pPr algn="ctr">
              <a:buNone/>
            </a:pP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Pr{1 shows | d6 selected} = 1/6	</a:t>
            </a:r>
            <a:endParaRPr lang="en-US" sz="1200" baseline="0" dirty="0" smtClean="0">
              <a:solidFill>
                <a:srgbClr val="FF0000"/>
              </a:solidFill>
              <a:latin typeface="Times New Roman"/>
            </a:endParaRPr>
          </a:p>
          <a:p>
            <a:pPr algn="ctr">
              <a:buNone/>
            </a:pP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Pr{1 shows | d8 selected} = 1/8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endParaRPr lang="en-US" baseline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The “|” indicates the probability for the event on 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the left of the mark is being computed under the 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assumption that the event on the right of the mark </a:t>
            </a:r>
          </a:p>
          <a:p>
            <a:pPr>
              <a:buNone/>
            </a:pPr>
            <a:r>
              <a:rPr lang="en-US" baseline="0" dirty="0" smtClean="0">
                <a:solidFill>
                  <a:srgbClr val="000099"/>
                </a:solidFill>
                <a:latin typeface="Times New Roman"/>
              </a:rPr>
              <a:t>occurs with certainty.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The total probability for each face value, accounting for the selection of the </a:t>
            </a: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die and the die itself, depends on both the selection of the die, and the </a:t>
            </a: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results of the toss of the selected die.</a:t>
            </a:r>
          </a:p>
          <a:p>
            <a:pPr>
              <a:buNone/>
            </a:pPr>
            <a:endParaRPr lang="en-US" b="1" baseline="0" dirty="0" smtClean="0">
              <a:solidFill>
                <a:srgbClr val="000099"/>
              </a:solidFill>
              <a:latin typeface="Times New Roman"/>
            </a:endParaRP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The basic formula works like this:</a:t>
            </a:r>
          </a:p>
          <a:p>
            <a:pPr>
              <a:buNone/>
            </a:pPr>
            <a:endParaRPr lang="en-US" b="1" baseline="0" dirty="0" smtClean="0">
              <a:solidFill>
                <a:srgbClr val="FFFF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Pr{face shows} =	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</a:rPr>
              <a:t>                         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Pr{face shows and d4 is selected}+	</a:t>
            </a:r>
            <a:endParaRPr lang="en-US" sz="1200" baseline="0" dirty="0" smtClean="0">
              <a:solidFill>
                <a:srgbClr val="0000FF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			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Pr{face shows and d6 is selected}+	</a:t>
            </a:r>
            <a:endParaRPr lang="en-US" sz="1200" baseline="0" dirty="0" smtClean="0">
              <a:solidFill>
                <a:srgbClr val="FF0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			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Pr{face shows and d8 is selected}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endParaRPr lang="en-US" b="1" baseline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This is the same as:</a:t>
            </a:r>
          </a:p>
          <a:p>
            <a:pPr>
              <a:buNone/>
            </a:pPr>
            <a:endParaRPr lang="en-US" b="1" baseline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Pr{face shows}=	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</a:rPr>
              <a:t>                         </a:t>
            </a:r>
            <a:r>
              <a:rPr lang="en-US" u="sng" baseline="0" dirty="0" smtClean="0">
                <a:solidFill>
                  <a:srgbClr val="0000FF"/>
                </a:solidFill>
                <a:latin typeface="Times New Roman"/>
              </a:rPr>
              <a:t>Pr{d4 is selected}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*(Pr{face shows|d4 is selected})+	</a:t>
            </a:r>
            <a:endParaRPr lang="en-US" sz="1200" baseline="0" dirty="0" smtClean="0">
              <a:solidFill>
                <a:srgbClr val="0000FF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			</a:t>
            </a:r>
            <a:r>
              <a:rPr lang="en-US" u="sng" baseline="0" dirty="0" smtClean="0">
                <a:solidFill>
                  <a:srgbClr val="FF0000"/>
                </a:solidFill>
                <a:latin typeface="Times New Roman"/>
              </a:rPr>
              <a:t>Pr{d6 is selected}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*(Pr{face shows|d6 is selected})+	</a:t>
            </a:r>
            <a:endParaRPr lang="en-US" sz="1200" baseline="0" dirty="0" smtClean="0">
              <a:solidFill>
                <a:srgbClr val="FF0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			</a:t>
            </a:r>
            <a:r>
              <a:rPr lang="en-US" u="sng" baseline="0" dirty="0" smtClean="0">
                <a:solidFill>
                  <a:srgbClr val="008000"/>
                </a:solidFill>
                <a:latin typeface="Times New Roman"/>
              </a:rPr>
              <a:t>Pr{d8 is selected}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*(Pr{face shows|d8 is selected})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Computing probabilities for each face value:</a:t>
            </a:r>
          </a:p>
          <a:p>
            <a:pPr>
              <a:buNone/>
            </a:pPr>
            <a:endParaRPr lang="en-US" b="1" baseline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endParaRPr lang="en-US" b="1" dirty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Pr{1 shows} = 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(1/3)*(1/4) +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 =	0.1806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Pr{2 shows} = 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(1/3)*(1/4) +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 =	0.1806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Pr{3 shows} = 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(1/3)*(1/4) +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 =	0.1806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Pr{4 shows} = </a:t>
            </a:r>
            <a:r>
              <a:rPr lang="en-US" baseline="0" dirty="0" smtClean="0">
                <a:solidFill>
                  <a:srgbClr val="0000FF"/>
                </a:solidFill>
                <a:latin typeface="Times New Roman"/>
              </a:rPr>
              <a:t>(1/3)*(1/4) +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 =	0.1806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Pr{5 shows} =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		=	0.0972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Pr{6 shows} = 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(1/3)*(1/6) +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		=	0.0972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Pr{7 shows} =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				=	0.0417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Pr{8 shows} = </a:t>
            </a:r>
            <a:r>
              <a:rPr lang="en-US" baseline="0" dirty="0" smtClean="0">
                <a:solidFill>
                  <a:srgbClr val="008000"/>
                </a:solidFill>
                <a:latin typeface="Times New Roman"/>
              </a:rPr>
              <a:t>(1/3)*(1/8)				=	0.0417	</a:t>
            </a:r>
            <a:endParaRPr lang="en-US" sz="1200" baseline="0" dirty="0" smtClean="0">
              <a:solidFill>
                <a:srgbClr val="008000"/>
              </a:solidFill>
              <a:latin typeface="Times New Roman"/>
            </a:endParaRPr>
          </a:p>
          <a:p>
            <a:pPr>
              <a:buNone/>
            </a:pPr>
            <a:r>
              <a:rPr lang="en-US" baseline="0" dirty="0" smtClean="0">
                <a:latin typeface="Times New Roman"/>
              </a:rPr>
              <a:t>Total							=	1.0000	</a:t>
            </a:r>
            <a:endParaRPr lang="en-US" sz="1200" baseline="0" dirty="0" smtClean="0">
              <a:latin typeface="Times New Roman"/>
            </a:endParaRPr>
          </a:p>
          <a:p>
            <a:pPr>
              <a:buNone/>
            </a:pPr>
            <a:endParaRPr lang="en-US" b="1" baseline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None/>
            </a:pPr>
            <a:endParaRPr lang="en-US" b="1" baseline="0" dirty="0" smtClean="0">
              <a:solidFill>
                <a:srgbClr val="000099"/>
              </a:solidFill>
              <a:latin typeface="Times New Roman"/>
            </a:endParaRP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Note that the d4 does not contribute any probability to faces </a:t>
            </a: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5,6,7,8. Note that the d6 does not contribute any probability to </a:t>
            </a:r>
          </a:p>
          <a:p>
            <a:pPr>
              <a:buNone/>
            </a:pPr>
            <a:r>
              <a:rPr lang="en-US" b="1" baseline="0" dirty="0" smtClean="0">
                <a:solidFill>
                  <a:srgbClr val="000099"/>
                </a:solidFill>
                <a:latin typeface="Times New Roman"/>
              </a:rPr>
              <a:t>faces 7,8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174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Three Dice - An Exploration of Conditional Probability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Dice - An Exploration of Conditional Probability</dc:title>
  <dc:creator>cerberus</dc:creator>
  <cp:lastModifiedBy>cerberus</cp:lastModifiedBy>
  <cp:revision>11</cp:revision>
  <dcterms:created xsi:type="dcterms:W3CDTF">2010-09-13T19:34:49Z</dcterms:created>
  <dcterms:modified xsi:type="dcterms:W3CDTF">2010-09-14T00:02:09Z</dcterms:modified>
</cp:coreProperties>
</file>